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handoutMasterIdLst>
    <p:handoutMasterId r:id="rId7"/>
  </p:handoutMasterIdLst>
  <p:sldIdLst>
    <p:sldId id="428" r:id="rId2"/>
    <p:sldId id="434" r:id="rId3"/>
    <p:sldId id="435" r:id="rId4"/>
    <p:sldId id="437" r:id="rId5"/>
  </p:sldIdLst>
  <p:sldSz cx="9144000" cy="6858000" type="screen4x3"/>
  <p:notesSz cx="6735763" cy="9866313"/>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Arial" charset="0"/>
      </a:defRPr>
    </a:lvl1pPr>
    <a:lvl2pPr marL="457200" algn="l" rtl="0" fontAlgn="base">
      <a:spcBef>
        <a:spcPct val="0"/>
      </a:spcBef>
      <a:spcAft>
        <a:spcPct val="0"/>
      </a:spcAft>
      <a:defRPr kern="1200">
        <a:solidFill>
          <a:schemeClr val="tx1"/>
        </a:solidFill>
        <a:latin typeface="Arial" charset="0"/>
        <a:ea typeface="ＭＳ Ｐゴシック" pitchFamily="34" charset="-128"/>
        <a:cs typeface="Arial" charset="0"/>
      </a:defRPr>
    </a:lvl2pPr>
    <a:lvl3pPr marL="914400" algn="l" rtl="0" fontAlgn="base">
      <a:spcBef>
        <a:spcPct val="0"/>
      </a:spcBef>
      <a:spcAft>
        <a:spcPct val="0"/>
      </a:spcAft>
      <a:defRPr kern="1200">
        <a:solidFill>
          <a:schemeClr val="tx1"/>
        </a:solidFill>
        <a:latin typeface="Arial" charset="0"/>
        <a:ea typeface="ＭＳ Ｐゴシック" pitchFamily="34" charset="-128"/>
        <a:cs typeface="Arial" charset="0"/>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Arial" charset="0"/>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Arial" charset="0"/>
      </a:defRPr>
    </a:lvl5pPr>
    <a:lvl6pPr marL="2286000" algn="l" defTabSz="914400" rtl="0" eaLnBrk="1" latinLnBrk="0" hangingPunct="1">
      <a:defRPr kern="1200">
        <a:solidFill>
          <a:schemeClr val="tx1"/>
        </a:solidFill>
        <a:latin typeface="Arial" charset="0"/>
        <a:ea typeface="ＭＳ Ｐゴシック" pitchFamily="34" charset="-128"/>
        <a:cs typeface="Arial" charset="0"/>
      </a:defRPr>
    </a:lvl6pPr>
    <a:lvl7pPr marL="2743200" algn="l" defTabSz="914400" rtl="0" eaLnBrk="1" latinLnBrk="0" hangingPunct="1">
      <a:defRPr kern="1200">
        <a:solidFill>
          <a:schemeClr val="tx1"/>
        </a:solidFill>
        <a:latin typeface="Arial" charset="0"/>
        <a:ea typeface="ＭＳ Ｐゴシック" pitchFamily="34" charset="-128"/>
        <a:cs typeface="Arial" charset="0"/>
      </a:defRPr>
    </a:lvl7pPr>
    <a:lvl8pPr marL="3200400" algn="l" defTabSz="914400" rtl="0" eaLnBrk="1" latinLnBrk="0" hangingPunct="1">
      <a:defRPr kern="1200">
        <a:solidFill>
          <a:schemeClr val="tx1"/>
        </a:solidFill>
        <a:latin typeface="Arial" charset="0"/>
        <a:ea typeface="ＭＳ Ｐゴシック" pitchFamily="34" charset="-128"/>
        <a:cs typeface="Arial" charset="0"/>
      </a:defRPr>
    </a:lvl8pPr>
    <a:lvl9pPr marL="3657600" algn="l" defTabSz="914400" rtl="0" eaLnBrk="1" latinLnBrk="0" hangingPunct="1">
      <a:defRPr kern="1200">
        <a:solidFill>
          <a:schemeClr val="tx1"/>
        </a:solidFill>
        <a:latin typeface="Arial" charset="0"/>
        <a:ea typeface="ＭＳ Ｐゴシック" pitchFamily="34" charset="-128"/>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AEF0"/>
    <a:srgbClr val="FAA519"/>
    <a:srgbClr val="E83479"/>
    <a:srgbClr val="4CC0AD"/>
    <a:srgbClr val="F40CA1"/>
    <a:srgbClr val="868D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6360" autoAdjust="0"/>
    <p:restoredTop sz="94322" autoAdjust="0"/>
  </p:normalViewPr>
  <p:slideViewPr>
    <p:cSldViewPr>
      <p:cViewPr varScale="1">
        <p:scale>
          <a:sx n="88" d="100"/>
          <a:sy n="88" d="100"/>
        </p:scale>
        <p:origin x="1843"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218D4E98-2832-4413-BC6E-5F0E60B071FA}" type="datetimeFigureOut">
              <a:rPr lang="en-GB" smtClean="0"/>
              <a:t>04/06/2021</a:t>
            </a:fld>
            <a:endParaRPr lang="en-GB"/>
          </a:p>
        </p:txBody>
      </p:sp>
      <p:sp>
        <p:nvSpPr>
          <p:cNvPr id="4" name="Footer Placeholder 3"/>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14763" y="9371013"/>
            <a:ext cx="2919412" cy="493712"/>
          </a:xfrm>
          <a:prstGeom prst="rect">
            <a:avLst/>
          </a:prstGeom>
        </p:spPr>
        <p:txBody>
          <a:bodyPr vert="horz" lIns="91440" tIns="45720" rIns="91440" bIns="45720" rtlCol="0" anchor="b"/>
          <a:lstStyle>
            <a:lvl1pPr algn="r">
              <a:defRPr sz="1200"/>
            </a:lvl1pPr>
          </a:lstStyle>
          <a:p>
            <a:fld id="{151C82B0-370B-457B-A467-DC0464049C46}" type="slidenum">
              <a:rPr lang="en-GB" smtClean="0"/>
              <a:t>‹#›</a:t>
            </a:fld>
            <a:endParaRPr lang="en-GB"/>
          </a:p>
        </p:txBody>
      </p:sp>
    </p:spTree>
    <p:extLst>
      <p:ext uri="{BB962C8B-B14F-4D97-AF65-F5344CB8AC3E}">
        <p14:creationId xmlns:p14="http://schemas.microsoft.com/office/powerpoint/2010/main" val="3676748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3713"/>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GB"/>
          </a:p>
        </p:txBody>
      </p:sp>
      <p:sp>
        <p:nvSpPr>
          <p:cNvPr id="3" name="Date Placeholder 2"/>
          <p:cNvSpPr>
            <a:spLocks noGrp="1"/>
          </p:cNvSpPr>
          <p:nvPr>
            <p:ph type="dt" idx="1"/>
          </p:nvPr>
        </p:nvSpPr>
        <p:spPr>
          <a:xfrm>
            <a:off x="3814763" y="0"/>
            <a:ext cx="2919412" cy="493713"/>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ea typeface="ＭＳ Ｐゴシック" pitchFamily="34" charset="-128"/>
                <a:cs typeface="+mn-cs"/>
              </a:defRPr>
            </a:lvl1pPr>
          </a:lstStyle>
          <a:p>
            <a:pPr>
              <a:defRPr/>
            </a:pPr>
            <a:fld id="{5CCF177D-12C3-4424-AAF5-B256913F2A95}" type="datetimeFigureOut">
              <a:rPr lang="en-GB"/>
              <a:pPr>
                <a:defRPr/>
              </a:pPr>
              <a:t>04/06/2021</a:t>
            </a:fld>
            <a:endParaRPr lang="en-GB"/>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3100" y="4686300"/>
            <a:ext cx="5389563" cy="44402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GB"/>
          </a:p>
        </p:txBody>
      </p:sp>
      <p:sp>
        <p:nvSpPr>
          <p:cNvPr id="7" name="Slide Number Placeholder 6"/>
          <p:cNvSpPr>
            <a:spLocks noGrp="1"/>
          </p:cNvSpPr>
          <p:nvPr>
            <p:ph type="sldNum" sz="quarter" idx="5"/>
          </p:nvPr>
        </p:nvSpPr>
        <p:spPr>
          <a:xfrm>
            <a:off x="3814763" y="9371013"/>
            <a:ext cx="2919412" cy="493712"/>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ea typeface="ＭＳ Ｐゴシック" pitchFamily="34" charset="-128"/>
                <a:cs typeface="+mn-cs"/>
              </a:defRPr>
            </a:lvl1pPr>
          </a:lstStyle>
          <a:p>
            <a:pPr>
              <a:defRPr/>
            </a:pPr>
            <a:fld id="{701A6DE6-1F69-4FAE-9BC3-A504E6E85036}" type="slidenum">
              <a:rPr lang="en-GB"/>
              <a:pPr>
                <a:defRPr/>
              </a:pPr>
              <a:t>‹#›</a:t>
            </a:fld>
            <a:endParaRPr lang="en-GB"/>
          </a:p>
        </p:txBody>
      </p:sp>
    </p:spTree>
    <p:extLst>
      <p:ext uri="{BB962C8B-B14F-4D97-AF65-F5344CB8AC3E}">
        <p14:creationId xmlns:p14="http://schemas.microsoft.com/office/powerpoint/2010/main" val="2638251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01A6DE6-1F69-4FAE-9BC3-A504E6E85036}" type="slidenum">
              <a:rPr lang="en-GB" smtClean="0"/>
              <a:pPr>
                <a:defRPr/>
              </a:pPr>
              <a:t>1</a:t>
            </a:fld>
            <a:endParaRPr lang="en-GB"/>
          </a:p>
        </p:txBody>
      </p:sp>
    </p:spTree>
    <p:extLst>
      <p:ext uri="{BB962C8B-B14F-4D97-AF65-F5344CB8AC3E}">
        <p14:creationId xmlns:p14="http://schemas.microsoft.com/office/powerpoint/2010/main" val="1024190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01A6DE6-1F69-4FAE-9BC3-A504E6E85036}" type="slidenum">
              <a:rPr lang="en-GB" smtClean="0"/>
              <a:pPr>
                <a:defRPr/>
              </a:pPr>
              <a:t>2</a:t>
            </a:fld>
            <a:endParaRPr lang="en-GB"/>
          </a:p>
        </p:txBody>
      </p:sp>
    </p:spTree>
    <p:extLst>
      <p:ext uri="{BB962C8B-B14F-4D97-AF65-F5344CB8AC3E}">
        <p14:creationId xmlns:p14="http://schemas.microsoft.com/office/powerpoint/2010/main" val="1953093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01A6DE6-1F69-4FAE-9BC3-A504E6E85036}" type="slidenum">
              <a:rPr lang="en-GB" smtClean="0"/>
              <a:pPr>
                <a:defRPr/>
              </a:pPr>
              <a:t>3</a:t>
            </a:fld>
            <a:endParaRPr lang="en-GB"/>
          </a:p>
        </p:txBody>
      </p:sp>
    </p:spTree>
    <p:extLst>
      <p:ext uri="{BB962C8B-B14F-4D97-AF65-F5344CB8AC3E}">
        <p14:creationId xmlns:p14="http://schemas.microsoft.com/office/powerpoint/2010/main" val="355233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01A6DE6-1F69-4FAE-9BC3-A504E6E85036}" type="slidenum">
              <a:rPr lang="en-GB" smtClean="0"/>
              <a:pPr>
                <a:defRPr/>
              </a:pPr>
              <a:t>4</a:t>
            </a:fld>
            <a:endParaRPr lang="en-GB"/>
          </a:p>
        </p:txBody>
      </p:sp>
    </p:spTree>
    <p:extLst>
      <p:ext uri="{BB962C8B-B14F-4D97-AF65-F5344CB8AC3E}">
        <p14:creationId xmlns:p14="http://schemas.microsoft.com/office/powerpoint/2010/main" val="2616523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A11E8B0E-D0A0-4104-A180-D67CF4892FB5}" type="datetimeFigureOut">
              <a:rPr lang="en-GB"/>
              <a:pPr>
                <a:defRPr/>
              </a:pPr>
              <a:t>04/06/2021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38B51B4-12F8-401B-8DB4-938FB8285E77}" type="slidenum">
              <a:rPr lang="en-GB"/>
              <a:pPr>
                <a:defRPr/>
              </a:pPr>
              <a:t>‹#›</a:t>
            </a:fld>
            <a:endParaRPr lang="en-GB"/>
          </a:p>
        </p:txBody>
      </p:sp>
    </p:spTree>
    <p:extLst>
      <p:ext uri="{BB962C8B-B14F-4D97-AF65-F5344CB8AC3E}">
        <p14:creationId xmlns:p14="http://schemas.microsoft.com/office/powerpoint/2010/main" val="1506674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4234D372-0A86-40A1-B31F-BEE2B3C99B88}" type="datetimeFigureOut">
              <a:rPr lang="en-GB" smtClean="0"/>
              <a:pPr>
                <a:defRPr/>
              </a:pPr>
              <a:t>04/06/2021</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D2E25F79-35C6-402F-835F-A8E333A8BB67}" type="slidenum">
              <a:rPr lang="en-GB" smtClean="0"/>
              <a:pPr>
                <a:defRPr/>
              </a:pPr>
              <a:t>‹#›</a:t>
            </a:fld>
            <a:endParaRPr lang="en-GB"/>
          </a:p>
        </p:txBody>
      </p:sp>
    </p:spTree>
    <p:extLst>
      <p:ext uri="{BB962C8B-B14F-4D97-AF65-F5344CB8AC3E}">
        <p14:creationId xmlns:p14="http://schemas.microsoft.com/office/powerpoint/2010/main" val="2333306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lvl1pPr>
              <a:defRPr/>
            </a:lvl1pPr>
          </a:lstStyle>
          <a:p>
            <a:pPr>
              <a:defRPr/>
            </a:pPr>
            <a:fld id="{662E8F57-266C-487F-9608-26A381E24E7C}" type="datetimeFigureOut">
              <a:rPr lang="en-GB"/>
              <a:pPr>
                <a:defRPr/>
              </a:pPr>
              <a:t>04/06/2021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6D093CF4-4FC2-45B8-A3F9-DDA074FCE967}" type="slidenum">
              <a:rPr lang="en-GB"/>
              <a:pPr>
                <a:defRPr/>
              </a:pPr>
              <a:t>‹#›</a:t>
            </a:fld>
            <a:endParaRPr lang="en-GB"/>
          </a:p>
        </p:txBody>
      </p:sp>
    </p:spTree>
    <p:extLst>
      <p:ext uri="{BB962C8B-B14F-4D97-AF65-F5344CB8AC3E}">
        <p14:creationId xmlns:p14="http://schemas.microsoft.com/office/powerpoint/2010/main" val="3451526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9D6B725-BEF9-4A31-9F41-6771D03FEF20}" type="datetimeFigureOut">
              <a:rPr lang="en-GB"/>
              <a:pPr>
                <a:defRPr/>
              </a:pPr>
              <a:t>04/06/2021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59086CF-2FEA-45CA-9753-64D8347B21E7}" type="slidenum">
              <a:rPr lang="en-GB"/>
              <a:pPr>
                <a:defRPr/>
              </a:pPr>
              <a:t>‹#›</a:t>
            </a:fld>
            <a:endParaRPr lang="en-GB"/>
          </a:p>
        </p:txBody>
      </p:sp>
    </p:spTree>
    <p:extLst>
      <p:ext uri="{BB962C8B-B14F-4D97-AF65-F5344CB8AC3E}">
        <p14:creationId xmlns:p14="http://schemas.microsoft.com/office/powerpoint/2010/main" val="3113006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4"/>
          <p:cNvSpPr>
            <a:spLocks noGrp="1"/>
          </p:cNvSpPr>
          <p:nvPr>
            <p:ph type="dt" sz="half" idx="10"/>
          </p:nvPr>
        </p:nvSpPr>
        <p:spPr/>
        <p:txBody>
          <a:bodyPr/>
          <a:lstStyle>
            <a:lvl1pPr>
              <a:defRPr/>
            </a:lvl1pPr>
          </a:lstStyle>
          <a:p>
            <a:pPr>
              <a:defRPr/>
            </a:pPr>
            <a:fld id="{648178E3-034A-4AB3-8B3A-6131003C9AD3}" type="datetimeFigureOut">
              <a:rPr lang="en-GB"/>
              <a:pPr>
                <a:defRPr/>
              </a:pPr>
              <a:t>04/06/2021</a:t>
            </a:fld>
            <a:endParaRPr lang="en-GB"/>
          </a:p>
        </p:txBody>
      </p:sp>
      <p:sp>
        <p:nvSpPr>
          <p:cNvPr id="7" name="Footer Placeholder 5"/>
          <p:cNvSpPr>
            <a:spLocks noGrp="1"/>
          </p:cNvSpPr>
          <p:nvPr>
            <p:ph type="ftr" sz="quarter" idx="11"/>
          </p:nvPr>
        </p:nvSpPr>
        <p:spPr/>
        <p:txBody>
          <a:bodyPr/>
          <a:lstStyle>
            <a:lvl1pPr>
              <a:defRPr/>
            </a:lvl1pPr>
          </a:lstStyle>
          <a:p>
            <a:pPr>
              <a:defRPr/>
            </a:pPr>
            <a:endParaRPr lang="en-GB"/>
          </a:p>
        </p:txBody>
      </p:sp>
      <p:sp>
        <p:nvSpPr>
          <p:cNvPr id="8" name="Slide Number Placeholder 6"/>
          <p:cNvSpPr>
            <a:spLocks noGrp="1"/>
          </p:cNvSpPr>
          <p:nvPr>
            <p:ph type="sldNum" sz="quarter" idx="12"/>
          </p:nvPr>
        </p:nvSpPr>
        <p:spPr/>
        <p:txBody>
          <a:bodyPr/>
          <a:lstStyle>
            <a:lvl1pPr>
              <a:defRPr/>
            </a:lvl1pPr>
          </a:lstStyle>
          <a:p>
            <a:pPr>
              <a:defRPr/>
            </a:pPr>
            <a:fld id="{4F01B82D-080A-444E-8814-D4B61D0232AD}" type="slidenum">
              <a:rPr lang="en-GB"/>
              <a:pPr>
                <a:defRPr/>
              </a:pPr>
              <a:t>‹#›</a:t>
            </a:fld>
            <a:endParaRPr lang="en-GB"/>
          </a:p>
        </p:txBody>
      </p:sp>
    </p:spTree>
    <p:extLst>
      <p:ext uri="{BB962C8B-B14F-4D97-AF65-F5344CB8AC3E}">
        <p14:creationId xmlns:p14="http://schemas.microsoft.com/office/powerpoint/2010/main" val="2844561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6"/>
          <p:cNvSpPr>
            <a:spLocks noGrp="1"/>
          </p:cNvSpPr>
          <p:nvPr>
            <p:ph type="dt" sz="half" idx="10"/>
          </p:nvPr>
        </p:nvSpPr>
        <p:spPr/>
        <p:txBody>
          <a:bodyPr/>
          <a:lstStyle>
            <a:lvl1pPr>
              <a:defRPr/>
            </a:lvl1pPr>
          </a:lstStyle>
          <a:p>
            <a:pPr>
              <a:defRPr/>
            </a:pPr>
            <a:fld id="{2320512B-B52B-4CCA-AE53-F8CF13948B70}" type="datetimeFigureOut">
              <a:rPr lang="en-GB"/>
              <a:pPr>
                <a:defRPr/>
              </a:pPr>
              <a:t>04/06/2021</a:t>
            </a:fld>
            <a:endParaRPr lang="en-GB"/>
          </a:p>
        </p:txBody>
      </p:sp>
      <p:sp>
        <p:nvSpPr>
          <p:cNvPr id="9" name="Footer Placeholder 7"/>
          <p:cNvSpPr>
            <a:spLocks noGrp="1"/>
          </p:cNvSpPr>
          <p:nvPr>
            <p:ph type="ftr" sz="quarter" idx="11"/>
          </p:nvPr>
        </p:nvSpPr>
        <p:spPr/>
        <p:txBody>
          <a:bodyPr/>
          <a:lstStyle>
            <a:lvl1pPr>
              <a:defRPr/>
            </a:lvl1pPr>
          </a:lstStyle>
          <a:p>
            <a:pPr>
              <a:defRPr/>
            </a:pPr>
            <a:endParaRPr lang="en-GB"/>
          </a:p>
        </p:txBody>
      </p:sp>
      <p:sp>
        <p:nvSpPr>
          <p:cNvPr id="10" name="Slide Number Placeholder 8"/>
          <p:cNvSpPr>
            <a:spLocks noGrp="1"/>
          </p:cNvSpPr>
          <p:nvPr>
            <p:ph type="sldNum" sz="quarter" idx="12"/>
          </p:nvPr>
        </p:nvSpPr>
        <p:spPr/>
        <p:txBody>
          <a:bodyPr/>
          <a:lstStyle>
            <a:lvl1pPr>
              <a:defRPr/>
            </a:lvl1pPr>
          </a:lstStyle>
          <a:p>
            <a:pPr>
              <a:defRPr/>
            </a:pPr>
            <a:fld id="{BD1DC279-813D-4236-9E27-B3382BBB413D}" type="slidenum">
              <a:rPr lang="en-GB"/>
              <a:pPr>
                <a:defRPr/>
              </a:pPr>
              <a:t>‹#›</a:t>
            </a:fld>
            <a:endParaRPr lang="en-GB"/>
          </a:p>
        </p:txBody>
      </p:sp>
    </p:spTree>
    <p:extLst>
      <p:ext uri="{BB962C8B-B14F-4D97-AF65-F5344CB8AC3E}">
        <p14:creationId xmlns:p14="http://schemas.microsoft.com/office/powerpoint/2010/main" val="2032948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6"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4" name="Date Placeholder 2"/>
          <p:cNvSpPr>
            <a:spLocks noGrp="1"/>
          </p:cNvSpPr>
          <p:nvPr>
            <p:ph type="dt" sz="half" idx="10"/>
          </p:nvPr>
        </p:nvSpPr>
        <p:spPr/>
        <p:txBody>
          <a:bodyPr/>
          <a:lstStyle>
            <a:lvl1pPr>
              <a:defRPr/>
            </a:lvl1pPr>
          </a:lstStyle>
          <a:p>
            <a:pPr>
              <a:defRPr/>
            </a:pPr>
            <a:fld id="{F5964420-0751-4CCE-9501-321AAFD5083C}" type="datetimeFigureOut">
              <a:rPr lang="en-GB"/>
              <a:pPr>
                <a:defRPr/>
              </a:pPr>
              <a:t>04/06/2021</a:t>
            </a:fld>
            <a:endParaRPr lang="en-GB"/>
          </a:p>
        </p:txBody>
      </p:sp>
      <p:sp>
        <p:nvSpPr>
          <p:cNvPr id="5" name="Footer Placeholder 3"/>
          <p:cNvSpPr>
            <a:spLocks noGrp="1"/>
          </p:cNvSpPr>
          <p:nvPr>
            <p:ph type="ftr" sz="quarter" idx="11"/>
          </p:nvPr>
        </p:nvSpPr>
        <p:spPr/>
        <p:txBody>
          <a:bodyPr/>
          <a:lstStyle>
            <a:lvl1pPr>
              <a:defRPr/>
            </a:lvl1pPr>
          </a:lstStyle>
          <a:p>
            <a:pPr>
              <a:defRPr/>
            </a:pPr>
            <a:endParaRPr lang="en-GB"/>
          </a:p>
        </p:txBody>
      </p:sp>
      <p:sp>
        <p:nvSpPr>
          <p:cNvPr id="6" name="Slide Number Placeholder 4"/>
          <p:cNvSpPr>
            <a:spLocks noGrp="1"/>
          </p:cNvSpPr>
          <p:nvPr>
            <p:ph type="sldNum" sz="quarter" idx="12"/>
          </p:nvPr>
        </p:nvSpPr>
        <p:spPr/>
        <p:txBody>
          <a:bodyPr/>
          <a:lstStyle>
            <a:lvl1pPr>
              <a:defRPr/>
            </a:lvl1pPr>
          </a:lstStyle>
          <a:p>
            <a:pPr>
              <a:defRPr/>
            </a:pPr>
            <a:fld id="{BB8F8DDE-A7B4-42E9-8F35-F3B831F2BC9C}" type="slidenum">
              <a:rPr lang="en-GB"/>
              <a:pPr>
                <a:defRPr/>
              </a:pPr>
              <a:t>‹#›</a:t>
            </a:fld>
            <a:endParaRPr lang="en-GB"/>
          </a:p>
        </p:txBody>
      </p:sp>
    </p:spTree>
    <p:extLst>
      <p:ext uri="{BB962C8B-B14F-4D97-AF65-F5344CB8AC3E}">
        <p14:creationId xmlns:p14="http://schemas.microsoft.com/office/powerpoint/2010/main" val="2679053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5"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1"/>
          <p:cNvSpPr>
            <a:spLocks noGrp="1"/>
          </p:cNvSpPr>
          <p:nvPr>
            <p:ph type="dt" sz="half" idx="10"/>
          </p:nvPr>
        </p:nvSpPr>
        <p:spPr/>
        <p:txBody>
          <a:bodyPr/>
          <a:lstStyle>
            <a:lvl1pPr>
              <a:defRPr/>
            </a:lvl1pPr>
          </a:lstStyle>
          <a:p>
            <a:pPr>
              <a:defRPr/>
            </a:pPr>
            <a:fld id="{D0AFF6F7-042F-4267-A863-FBCC10F301A6}" type="datetimeFigureOut">
              <a:rPr lang="en-GB"/>
              <a:pPr>
                <a:defRPr/>
              </a:pPr>
              <a:t>04/06/2021</a:t>
            </a:fld>
            <a:endParaRPr lang="en-GB"/>
          </a:p>
        </p:txBody>
      </p:sp>
      <p:sp>
        <p:nvSpPr>
          <p:cNvPr id="4" name="Footer Placeholder 2"/>
          <p:cNvSpPr>
            <a:spLocks noGrp="1"/>
          </p:cNvSpPr>
          <p:nvPr>
            <p:ph type="ftr" sz="quarter" idx="11"/>
          </p:nvPr>
        </p:nvSpPr>
        <p:spPr/>
        <p:txBody>
          <a:bodyPr/>
          <a:lstStyle>
            <a:lvl1pPr>
              <a:defRPr/>
            </a:lvl1pPr>
          </a:lstStyle>
          <a:p>
            <a:pPr>
              <a:defRPr/>
            </a:pPr>
            <a:endParaRPr lang="en-GB"/>
          </a:p>
        </p:txBody>
      </p:sp>
      <p:sp>
        <p:nvSpPr>
          <p:cNvPr id="5" name="Slide Number Placeholder 3"/>
          <p:cNvSpPr>
            <a:spLocks noGrp="1"/>
          </p:cNvSpPr>
          <p:nvPr>
            <p:ph type="sldNum" sz="quarter" idx="12"/>
          </p:nvPr>
        </p:nvSpPr>
        <p:spPr/>
        <p:txBody>
          <a:bodyPr/>
          <a:lstStyle>
            <a:lvl1pPr>
              <a:defRPr/>
            </a:lvl1pPr>
          </a:lstStyle>
          <a:p>
            <a:pPr>
              <a:defRPr/>
            </a:pPr>
            <a:fld id="{9C219B85-962D-4EFC-B9F7-C1D411AE72F1}" type="slidenum">
              <a:rPr lang="en-GB"/>
              <a:pPr>
                <a:defRPr/>
              </a:pPr>
              <a:t>‹#›</a:t>
            </a:fld>
            <a:endParaRPr lang="en-GB"/>
          </a:p>
        </p:txBody>
      </p:sp>
    </p:spTree>
    <p:extLst>
      <p:ext uri="{BB962C8B-B14F-4D97-AF65-F5344CB8AC3E}">
        <p14:creationId xmlns:p14="http://schemas.microsoft.com/office/powerpoint/2010/main" val="1401980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5"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9BADFD08-DD59-462F-A73E-C1C98E7F8832}" type="datetimeFigureOut">
              <a:rPr lang="en-GB"/>
              <a:pPr>
                <a:defRPr/>
              </a:pPr>
              <a:t>04/06/2021</a:t>
            </a:fld>
            <a:endParaRPr lang="en-GB"/>
          </a:p>
        </p:txBody>
      </p:sp>
      <p:sp>
        <p:nvSpPr>
          <p:cNvPr id="7" name="Footer Placeholder 5"/>
          <p:cNvSpPr>
            <a:spLocks noGrp="1"/>
          </p:cNvSpPr>
          <p:nvPr>
            <p:ph type="ftr" sz="quarter" idx="11"/>
          </p:nvPr>
        </p:nvSpPr>
        <p:spPr/>
        <p:txBody>
          <a:bodyPr/>
          <a:lstStyle>
            <a:lvl1pPr>
              <a:defRPr/>
            </a:lvl1pPr>
          </a:lstStyle>
          <a:p>
            <a:pPr>
              <a:defRPr/>
            </a:pPr>
            <a:endParaRPr lang="en-GB"/>
          </a:p>
        </p:txBody>
      </p:sp>
      <p:sp>
        <p:nvSpPr>
          <p:cNvPr id="8" name="Slide Number Placeholder 6"/>
          <p:cNvSpPr>
            <a:spLocks noGrp="1"/>
          </p:cNvSpPr>
          <p:nvPr>
            <p:ph type="sldNum" sz="quarter" idx="12"/>
          </p:nvPr>
        </p:nvSpPr>
        <p:spPr/>
        <p:txBody>
          <a:bodyPr/>
          <a:lstStyle>
            <a:lvl1pPr>
              <a:defRPr/>
            </a:lvl1pPr>
          </a:lstStyle>
          <a:p>
            <a:pPr>
              <a:defRPr/>
            </a:pPr>
            <a:fld id="{45B86527-339A-4904-9D77-B3BEBE95A9AF}" type="slidenum">
              <a:rPr lang="en-GB"/>
              <a:pPr>
                <a:defRPr/>
              </a:pPr>
              <a:t>‹#›</a:t>
            </a:fld>
            <a:endParaRPr lang="en-GB"/>
          </a:p>
        </p:txBody>
      </p:sp>
    </p:spTree>
    <p:extLst>
      <p:ext uri="{BB962C8B-B14F-4D97-AF65-F5344CB8AC3E}">
        <p14:creationId xmlns:p14="http://schemas.microsoft.com/office/powerpoint/2010/main" val="1679107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5"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31D6094F-03E1-4109-931B-7F59812666B4}" type="datetimeFigureOut">
              <a:rPr lang="en-GB"/>
              <a:pPr>
                <a:defRPr/>
              </a:pPr>
              <a:t>04/06/2021</a:t>
            </a:fld>
            <a:endParaRPr lang="en-GB"/>
          </a:p>
        </p:txBody>
      </p:sp>
      <p:sp>
        <p:nvSpPr>
          <p:cNvPr id="7" name="Footer Placeholder 5"/>
          <p:cNvSpPr>
            <a:spLocks noGrp="1"/>
          </p:cNvSpPr>
          <p:nvPr>
            <p:ph type="ftr" sz="quarter" idx="11"/>
          </p:nvPr>
        </p:nvSpPr>
        <p:spPr/>
        <p:txBody>
          <a:bodyPr/>
          <a:lstStyle>
            <a:lvl1pPr>
              <a:defRPr/>
            </a:lvl1pPr>
          </a:lstStyle>
          <a:p>
            <a:pPr>
              <a:defRPr/>
            </a:pPr>
            <a:endParaRPr lang="en-GB"/>
          </a:p>
        </p:txBody>
      </p:sp>
      <p:sp>
        <p:nvSpPr>
          <p:cNvPr id="8" name="Slide Number Placeholder 6"/>
          <p:cNvSpPr>
            <a:spLocks noGrp="1"/>
          </p:cNvSpPr>
          <p:nvPr>
            <p:ph type="sldNum" sz="quarter" idx="12"/>
          </p:nvPr>
        </p:nvSpPr>
        <p:spPr/>
        <p:txBody>
          <a:bodyPr/>
          <a:lstStyle>
            <a:lvl1pPr>
              <a:defRPr/>
            </a:lvl1pPr>
          </a:lstStyle>
          <a:p>
            <a:pPr>
              <a:defRPr/>
            </a:pPr>
            <a:fld id="{A9270D74-7F5C-4568-A0D8-AFEF6580EABD}" type="slidenum">
              <a:rPr lang="en-GB"/>
              <a:pPr>
                <a:defRPr/>
              </a:pPr>
              <a:t>‹#›</a:t>
            </a:fld>
            <a:endParaRPr lang="en-GB"/>
          </a:p>
        </p:txBody>
      </p:sp>
    </p:spTree>
    <p:extLst>
      <p:ext uri="{BB962C8B-B14F-4D97-AF65-F5344CB8AC3E}">
        <p14:creationId xmlns:p14="http://schemas.microsoft.com/office/powerpoint/2010/main" val="3224411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5"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61983097-F340-43E2-9C33-1F49023C06B5}" type="datetimeFigureOut">
              <a:rPr lang="en-GB"/>
              <a:pPr>
                <a:defRPr/>
              </a:pPr>
              <a:t>04/06/2021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41BC25B0-3407-414D-803F-8816CE66AED4}" type="slidenum">
              <a:rPr lang="en-GB"/>
              <a:pPr>
                <a:defRPr/>
              </a:pPr>
              <a:t>‹#›</a:t>
            </a:fld>
            <a:endParaRPr lang="en-GB"/>
          </a:p>
        </p:txBody>
      </p:sp>
    </p:spTree>
    <p:extLst>
      <p:ext uri="{BB962C8B-B14F-4D97-AF65-F5344CB8AC3E}">
        <p14:creationId xmlns:p14="http://schemas.microsoft.com/office/powerpoint/2010/main" val="1304962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5"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CD23D540-15C5-41CD-B2F0-E5EFDDE82874}" type="datetimeFigureOut">
              <a:rPr lang="en-GB"/>
              <a:pPr>
                <a:defRPr/>
              </a:pPr>
              <a:t>04/06/2021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00596B6-7400-49EB-8DEA-0B12F1E3CD0B}" type="slidenum">
              <a:rPr lang="en-GB"/>
              <a:pPr>
                <a:defRPr/>
              </a:pPr>
              <a:t>‹#›</a:t>
            </a:fld>
            <a:endParaRPr lang="en-GB"/>
          </a:p>
        </p:txBody>
      </p:sp>
    </p:spTree>
    <p:extLst>
      <p:ext uri="{BB962C8B-B14F-4D97-AF65-F5344CB8AC3E}">
        <p14:creationId xmlns:p14="http://schemas.microsoft.com/office/powerpoint/2010/main" val="1254722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ea typeface="ＭＳ Ｐゴシック" pitchFamily="34" charset="-128"/>
                <a:cs typeface="+mn-cs"/>
              </a:defRPr>
            </a:lvl1pPr>
          </a:lstStyle>
          <a:p>
            <a:pPr>
              <a:defRPr/>
            </a:pPr>
            <a:fld id="{4234D372-0A86-40A1-B31F-BEE2B3C99B88}" type="datetimeFigureOut">
              <a:rPr lang="en-GB"/>
              <a:pPr>
                <a:defRPr/>
              </a:pPr>
              <a:t>04/06/2021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ea typeface="ＭＳ Ｐゴシック" pitchFamily="34" charset="-128"/>
                <a:cs typeface="+mn-cs"/>
              </a:defRPr>
            </a:lvl1pPr>
          </a:lstStyle>
          <a:p>
            <a:pPr>
              <a:defRPr/>
            </a:pPr>
            <a:fld id="{D2E25F79-35C6-402F-835F-A8E333A8BB67}" type="slidenum">
              <a:rPr lang="en-GB"/>
              <a:pPr>
                <a:defRPr/>
              </a:pPr>
              <a:t>‹#›</a:t>
            </a:fld>
            <a:endParaRPr lang="en-GB"/>
          </a:p>
        </p:txBody>
      </p:sp>
      <p:pic>
        <p:nvPicPr>
          <p:cNvPr id="2" name="Picture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804248" y="260648"/>
            <a:ext cx="1984252" cy="813818"/>
          </a:xfrm>
          <a:prstGeom prst="rect">
            <a:avLst/>
          </a:prstGeom>
        </p:spPr>
      </p:pic>
    </p:spTree>
  </p:cSld>
  <p:clrMap bg1="lt1" tx1="dk1" bg2="lt2" tx2="dk2" accent1="accent1" accent2="accent2" accent3="accent3" accent4="accent4" accent5="accent5" accent6="accent6" hlink="hlink" folHlink="folHlink"/>
  <p:sldLayoutIdLst>
    <p:sldLayoutId id="2147484636" r:id="rId1"/>
    <p:sldLayoutId id="2147484647" r:id="rId2"/>
    <p:sldLayoutId id="2147484637" r:id="rId3"/>
    <p:sldLayoutId id="2147484638" r:id="rId4"/>
    <p:sldLayoutId id="2147484639" r:id="rId5"/>
    <p:sldLayoutId id="2147484640" r:id="rId6"/>
    <p:sldLayoutId id="2147484641" r:id="rId7"/>
    <p:sldLayoutId id="2147484642" r:id="rId8"/>
    <p:sldLayoutId id="2147484643" r:id="rId9"/>
    <p:sldLayoutId id="2147484644" r:id="rId10"/>
    <p:sldLayoutId id="2147484645" r:id="rId11"/>
    <p:sldLayoutId id="2147484646" r:id="rId12"/>
  </p:sldLayoutIdLst>
  <p:txStyles>
    <p:titleStyle>
      <a:lvl1pPr algn="ctr" rtl="0" eaLnBrk="1" fontAlgn="base" hangingPunct="1">
        <a:spcBef>
          <a:spcPct val="0"/>
        </a:spcBef>
        <a:spcAft>
          <a:spcPct val="0"/>
        </a:spcAft>
        <a:defRPr sz="4400" kern="1200">
          <a:solidFill>
            <a:schemeClr val="tx1"/>
          </a:solidFill>
          <a:latin typeface="+mj-lt"/>
          <a:ea typeface="ＭＳ Ｐゴシック" pitchFamily="34" charset="-128"/>
          <a:cs typeface="+mj-cs"/>
        </a:defRPr>
      </a:lvl1pPr>
      <a:lvl2pPr algn="ctr" rtl="0" eaLnBrk="1" fontAlgn="base" hangingPunct="1">
        <a:spcBef>
          <a:spcPct val="0"/>
        </a:spcBef>
        <a:spcAft>
          <a:spcPct val="0"/>
        </a:spcAft>
        <a:defRPr sz="4400">
          <a:solidFill>
            <a:schemeClr val="tx1"/>
          </a:solidFill>
          <a:latin typeface="Calibri" pitchFamily="34" charset="0"/>
          <a:ea typeface="ＭＳ Ｐゴシック" pitchFamily="34" charset="-128"/>
        </a:defRPr>
      </a:lvl2pPr>
      <a:lvl3pPr algn="ctr" rtl="0" eaLnBrk="1" fontAlgn="base" hangingPunct="1">
        <a:spcBef>
          <a:spcPct val="0"/>
        </a:spcBef>
        <a:spcAft>
          <a:spcPct val="0"/>
        </a:spcAft>
        <a:defRPr sz="4400">
          <a:solidFill>
            <a:schemeClr val="tx1"/>
          </a:solidFill>
          <a:latin typeface="Calibri" pitchFamily="34" charset="0"/>
          <a:ea typeface="ＭＳ Ｐゴシック" pitchFamily="34" charset="-128"/>
        </a:defRPr>
      </a:lvl3pPr>
      <a:lvl4pPr algn="ctr" rtl="0" eaLnBrk="1" fontAlgn="base" hangingPunct="1">
        <a:spcBef>
          <a:spcPct val="0"/>
        </a:spcBef>
        <a:spcAft>
          <a:spcPct val="0"/>
        </a:spcAft>
        <a:defRPr sz="4400">
          <a:solidFill>
            <a:schemeClr val="tx1"/>
          </a:solidFill>
          <a:latin typeface="Calibri" pitchFamily="34" charset="0"/>
          <a:ea typeface="ＭＳ Ｐゴシック" pitchFamily="34" charset="-128"/>
        </a:defRPr>
      </a:lvl4pPr>
      <a:lvl5pPr algn="ctr" rtl="0" eaLnBrk="1" fontAlgn="base" hangingPunct="1">
        <a:spcBef>
          <a:spcPct val="0"/>
        </a:spcBef>
        <a:spcAft>
          <a:spcPct val="0"/>
        </a:spcAft>
        <a:defRPr sz="4400">
          <a:solidFill>
            <a:schemeClr val="tx1"/>
          </a:solidFill>
          <a:latin typeface="Calibri" pitchFamily="34" charset="0"/>
          <a:ea typeface="ＭＳ Ｐゴシック" pitchFamily="34" charset="-128"/>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ＭＳ Ｐゴシック" pitchFamily="34" charset="-128"/>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ＭＳ Ｐゴシック" pitchFamily="34" charset="-128"/>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ＭＳ Ｐゴシック" pitchFamily="34" charset="-128"/>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pitchFamily="34" charset="-128"/>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canva.com/en_gb/"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canva.com/templates/search/posters/"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mailto:info@futurefirst.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3006" y="335524"/>
            <a:ext cx="3472890" cy="461665"/>
          </a:xfrm>
          <a:prstGeom prst="rect">
            <a:avLst/>
          </a:prstGeom>
        </p:spPr>
        <p:txBody>
          <a:bodyPr wrap="square">
            <a:spAutoFit/>
          </a:bodyPr>
          <a:lstStyle/>
          <a:p>
            <a:r>
              <a:rPr lang="en-GB" sz="2400" b="1" dirty="0" smtClean="0">
                <a:solidFill>
                  <a:srgbClr val="01AEF0"/>
                </a:solidFill>
                <a:latin typeface="Century Gothic" panose="020B0502020202020204" pitchFamily="34" charset="0"/>
              </a:rPr>
              <a:t> </a:t>
            </a:r>
            <a:endParaRPr lang="en-GB" sz="2400" dirty="0">
              <a:solidFill>
                <a:srgbClr val="01AEF0"/>
              </a:solidFill>
              <a:latin typeface="Century Gothic" panose="020B0502020202020204" pitchFamily="34" charset="0"/>
            </a:endParaRPr>
          </a:p>
        </p:txBody>
      </p:sp>
      <p:sp>
        <p:nvSpPr>
          <p:cNvPr id="12" name="Rectangle 11"/>
          <p:cNvSpPr/>
          <p:nvPr/>
        </p:nvSpPr>
        <p:spPr>
          <a:xfrm>
            <a:off x="-3175" y="-4763"/>
            <a:ext cx="9142413" cy="149226"/>
          </a:xfrm>
          <a:prstGeom prst="rect">
            <a:avLst/>
          </a:prstGeom>
          <a:solidFill>
            <a:srgbClr val="E83479"/>
          </a:solidFill>
          <a:ln>
            <a:solidFill>
              <a:srgbClr val="E8347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TextBox 10"/>
          <p:cNvSpPr txBox="1"/>
          <p:nvPr/>
        </p:nvSpPr>
        <p:spPr>
          <a:xfrm>
            <a:off x="192351" y="517009"/>
            <a:ext cx="6209194" cy="707886"/>
          </a:xfrm>
          <a:prstGeom prst="rect">
            <a:avLst/>
          </a:prstGeom>
          <a:noFill/>
        </p:spPr>
        <p:txBody>
          <a:bodyPr wrap="square" rtlCol="0">
            <a:spAutoFit/>
          </a:bodyPr>
          <a:lstStyle/>
          <a:p>
            <a:r>
              <a:rPr lang="en-GB" sz="4000" b="1" dirty="0" smtClean="0">
                <a:solidFill>
                  <a:srgbClr val="01AEF0"/>
                </a:solidFill>
                <a:latin typeface="Century Gothic" panose="020B0502020202020204" pitchFamily="34" charset="0"/>
              </a:rPr>
              <a:t>Creative Skills </a:t>
            </a:r>
            <a:endParaRPr lang="en-GB" sz="2800" dirty="0">
              <a:solidFill>
                <a:srgbClr val="01AEF0"/>
              </a:solidFill>
              <a:latin typeface="Century Gothic" panose="020B0502020202020204" pitchFamily="34" charset="0"/>
            </a:endParaRPr>
          </a:p>
        </p:txBody>
      </p:sp>
      <p:sp>
        <p:nvSpPr>
          <p:cNvPr id="7" name="Rounded Rectangle 6"/>
          <p:cNvSpPr/>
          <p:nvPr/>
        </p:nvSpPr>
        <p:spPr>
          <a:xfrm>
            <a:off x="192351" y="1406380"/>
            <a:ext cx="8624432" cy="5141833"/>
          </a:xfrm>
          <a:prstGeom prst="roundRect">
            <a:avLst>
              <a:gd name="adj" fmla="val 17381"/>
            </a:avLst>
          </a:prstGeom>
          <a:noFill/>
        </p:spPr>
        <p:txBody>
          <a:bodyPr wrap="square">
            <a:spAutoFit/>
          </a:bodyPr>
          <a:lstStyle/>
          <a:p>
            <a:r>
              <a:rPr lang="en-GB" altLang="en-US" dirty="0" smtClean="0">
                <a:latin typeface="Century Gothic" pitchFamily="34" charset="0"/>
              </a:rPr>
              <a:t>Creativity can come in many different forms, and can be a skill that will really help you in the world of work. </a:t>
            </a:r>
          </a:p>
          <a:p>
            <a:endParaRPr lang="en-GB" altLang="en-US" dirty="0">
              <a:latin typeface="Century Gothic" pitchFamily="34" charset="0"/>
            </a:endParaRPr>
          </a:p>
          <a:p>
            <a:r>
              <a:rPr lang="en-GB" dirty="0">
                <a:latin typeface="Century Gothic" panose="020B0502020202020204" pitchFamily="34" charset="0"/>
              </a:rPr>
              <a:t>Creativity</a:t>
            </a:r>
            <a:r>
              <a:rPr lang="en-GB" b="1" dirty="0">
                <a:latin typeface="Century Gothic" panose="020B0502020202020204" pitchFamily="34" charset="0"/>
              </a:rPr>
              <a:t> </a:t>
            </a:r>
            <a:r>
              <a:rPr lang="en-GB" dirty="0" smtClean="0">
                <a:latin typeface="Century Gothic" panose="020B0502020202020204" pitchFamily="34" charset="0"/>
              </a:rPr>
              <a:t>is </a:t>
            </a:r>
            <a:r>
              <a:rPr lang="en-GB" b="1" dirty="0" smtClean="0">
                <a:latin typeface="Century Gothic" panose="020B0502020202020204" pitchFamily="34" charset="0"/>
              </a:rPr>
              <a:t>the </a:t>
            </a:r>
            <a:r>
              <a:rPr lang="en-GB" b="1" dirty="0">
                <a:latin typeface="Century Gothic" panose="020B0502020202020204" pitchFamily="34" charset="0"/>
              </a:rPr>
              <a:t>use of imagination </a:t>
            </a:r>
            <a:r>
              <a:rPr lang="en-GB" dirty="0" smtClean="0">
                <a:latin typeface="Century Gothic" panose="020B0502020202020204" pitchFamily="34" charset="0"/>
              </a:rPr>
              <a:t>to think of original and</a:t>
            </a:r>
            <a:r>
              <a:rPr lang="en-GB" b="1" dirty="0" smtClean="0">
                <a:latin typeface="Century Gothic" panose="020B0502020202020204" pitchFamily="34" charset="0"/>
              </a:rPr>
              <a:t> inventive ideas.</a:t>
            </a:r>
          </a:p>
          <a:p>
            <a:endParaRPr lang="en-GB" dirty="0">
              <a:latin typeface="Century Gothic" panose="020B0502020202020204" pitchFamily="34" charset="0"/>
            </a:endParaRPr>
          </a:p>
          <a:p>
            <a:r>
              <a:rPr lang="en-GB" dirty="0" smtClean="0">
                <a:latin typeface="Century Gothic" panose="020B0502020202020204" pitchFamily="34" charset="0"/>
              </a:rPr>
              <a:t>You can be creative in many ways; whether this is through design or art</a:t>
            </a:r>
            <a:r>
              <a:rPr lang="en-GB" smtClean="0">
                <a:latin typeface="Century Gothic" panose="020B0502020202020204" pitchFamily="34" charset="0"/>
              </a:rPr>
              <a:t>, writing</a:t>
            </a:r>
            <a:r>
              <a:rPr lang="en-GB" dirty="0" smtClean="0">
                <a:latin typeface="Century Gothic" panose="020B0502020202020204" pitchFamily="34" charset="0"/>
              </a:rPr>
              <a:t>, or through how you solve problems in interesting ways. This is a skill that you’ll be developing in every day life. </a:t>
            </a:r>
          </a:p>
          <a:p>
            <a:endParaRPr lang="en-GB" sz="800" dirty="0">
              <a:latin typeface="Century Gothic" panose="020B0502020202020204" pitchFamily="34" charset="0"/>
              <a:ea typeface="Calibri"/>
              <a:cs typeface="Calibri"/>
              <a:sym typeface="Calibri"/>
            </a:endParaRPr>
          </a:p>
          <a:p>
            <a:r>
              <a:rPr lang="en-GB" dirty="0" smtClean="0">
                <a:latin typeface="Century Gothic" panose="020B0502020202020204" pitchFamily="34" charset="0"/>
                <a:ea typeface="Calibri"/>
                <a:cs typeface="Calibri"/>
                <a:sym typeface="Calibri"/>
              </a:rPr>
              <a:t>Here are some ways that you can get creative:</a:t>
            </a:r>
          </a:p>
          <a:p>
            <a:r>
              <a:rPr lang="en-GB" dirty="0" smtClean="0">
                <a:latin typeface="Century Gothic" panose="020B0502020202020204" pitchFamily="34" charset="0"/>
                <a:ea typeface="Calibri"/>
                <a:cs typeface="Calibri"/>
                <a:sym typeface="Calibri"/>
              </a:rPr>
              <a:t>- Using </a:t>
            </a:r>
            <a:r>
              <a:rPr lang="en-GB" dirty="0" err="1" smtClean="0">
                <a:latin typeface="Century Gothic" panose="020B0502020202020204" pitchFamily="34" charset="0"/>
                <a:ea typeface="Calibri"/>
                <a:cs typeface="Calibri"/>
                <a:sym typeface="Calibri"/>
                <a:hlinkClick r:id="rId3"/>
              </a:rPr>
              <a:t>Canva</a:t>
            </a:r>
            <a:r>
              <a:rPr lang="en-GB" dirty="0" smtClean="0">
                <a:latin typeface="Century Gothic" panose="020B0502020202020204" pitchFamily="34" charset="0"/>
                <a:ea typeface="Calibri"/>
                <a:cs typeface="Calibri"/>
                <a:sym typeface="Calibri"/>
                <a:hlinkClick r:id="rId3"/>
              </a:rPr>
              <a:t> </a:t>
            </a:r>
            <a:r>
              <a:rPr lang="en-GB" dirty="0">
                <a:latin typeface="Century Gothic" panose="020B0502020202020204" pitchFamily="34" charset="0"/>
                <a:ea typeface="Calibri"/>
                <a:cs typeface="Calibri"/>
                <a:sym typeface="Calibri"/>
              </a:rPr>
              <a:t>to jazz </a:t>
            </a:r>
            <a:r>
              <a:rPr lang="en-GB" dirty="0" smtClean="0">
                <a:latin typeface="Century Gothic" panose="020B0502020202020204" pitchFamily="34" charset="0"/>
                <a:ea typeface="Calibri"/>
                <a:cs typeface="Calibri"/>
                <a:sym typeface="Calibri"/>
              </a:rPr>
              <a:t>up your </a:t>
            </a:r>
            <a:r>
              <a:rPr lang="en-GB" dirty="0">
                <a:latin typeface="Century Gothic" panose="020B0502020202020204" pitchFamily="34" charset="0"/>
                <a:ea typeface="Calibri"/>
                <a:cs typeface="Calibri"/>
                <a:sym typeface="Calibri"/>
              </a:rPr>
              <a:t>CV</a:t>
            </a:r>
          </a:p>
          <a:p>
            <a:r>
              <a:rPr lang="en-GB" dirty="0" smtClean="0">
                <a:latin typeface="Century Gothic" panose="020B0502020202020204" pitchFamily="34" charset="0"/>
                <a:ea typeface="Calibri"/>
                <a:cs typeface="Calibri"/>
                <a:sym typeface="Calibri"/>
              </a:rPr>
              <a:t>- Making </a:t>
            </a:r>
            <a:r>
              <a:rPr lang="en-GB" dirty="0">
                <a:latin typeface="Century Gothic" panose="020B0502020202020204" pitchFamily="34" charset="0"/>
                <a:ea typeface="Calibri"/>
                <a:cs typeface="Calibri"/>
                <a:sym typeface="Calibri"/>
              </a:rPr>
              <a:t>facemasks for vulnerable people</a:t>
            </a:r>
          </a:p>
          <a:p>
            <a:r>
              <a:rPr lang="en-GB" dirty="0" smtClean="0">
                <a:latin typeface="Century Gothic" panose="020B0502020202020204" pitchFamily="34" charset="0"/>
                <a:ea typeface="Calibri"/>
                <a:cs typeface="Calibri"/>
                <a:sym typeface="Calibri"/>
              </a:rPr>
              <a:t>- Making </a:t>
            </a:r>
            <a:r>
              <a:rPr lang="en-GB" dirty="0">
                <a:latin typeface="Century Gothic" panose="020B0502020202020204" pitchFamily="34" charset="0"/>
                <a:ea typeface="Calibri"/>
                <a:cs typeface="Calibri"/>
                <a:sym typeface="Calibri"/>
              </a:rPr>
              <a:t>something </a:t>
            </a:r>
            <a:r>
              <a:rPr lang="en-GB" dirty="0" smtClean="0">
                <a:latin typeface="Century Gothic" panose="020B0502020202020204" pitchFamily="34" charset="0"/>
                <a:ea typeface="Calibri"/>
                <a:cs typeface="Calibri"/>
                <a:sym typeface="Calibri"/>
              </a:rPr>
              <a:t>crafty </a:t>
            </a:r>
            <a:r>
              <a:rPr lang="en-GB" dirty="0">
                <a:latin typeface="Century Gothic" panose="020B0502020202020204" pitchFamily="34" charset="0"/>
                <a:ea typeface="Calibri"/>
                <a:cs typeface="Calibri"/>
                <a:sym typeface="Calibri"/>
              </a:rPr>
              <a:t>to sell to raise money for charities supporting those in </a:t>
            </a:r>
            <a:r>
              <a:rPr lang="en-GB" dirty="0" smtClean="0">
                <a:latin typeface="Century Gothic" panose="020B0502020202020204" pitchFamily="34" charset="0"/>
                <a:ea typeface="Calibri"/>
                <a:cs typeface="Calibri"/>
                <a:sym typeface="Calibri"/>
              </a:rPr>
              <a:t>lockdown, </a:t>
            </a:r>
            <a:endParaRPr lang="en-GB" dirty="0">
              <a:latin typeface="Century Gothic" panose="020B0502020202020204" pitchFamily="34" charset="0"/>
              <a:ea typeface="Calibri"/>
              <a:cs typeface="Calibri"/>
              <a:sym typeface="Calibri"/>
            </a:endParaRPr>
          </a:p>
          <a:p>
            <a:r>
              <a:rPr lang="en-GB" dirty="0" smtClean="0">
                <a:latin typeface="Century Gothic" panose="020B0502020202020204" pitchFamily="34" charset="0"/>
                <a:ea typeface="Calibri"/>
                <a:cs typeface="Calibri"/>
                <a:sym typeface="Calibri"/>
              </a:rPr>
              <a:t>- Design poster </a:t>
            </a:r>
            <a:r>
              <a:rPr lang="en-GB" dirty="0">
                <a:latin typeface="Century Gothic" panose="020B0502020202020204" pitchFamily="34" charset="0"/>
                <a:ea typeface="Calibri"/>
                <a:cs typeface="Calibri"/>
                <a:sym typeface="Calibri"/>
              </a:rPr>
              <a:t>template and create one of your future self </a:t>
            </a:r>
            <a:r>
              <a:rPr lang="en-GB" dirty="0" smtClean="0">
                <a:latin typeface="Century Gothic" panose="020B0502020202020204" pitchFamily="34" charset="0"/>
                <a:ea typeface="Calibri"/>
                <a:cs typeface="Calibri"/>
                <a:sym typeface="Calibri"/>
              </a:rPr>
              <a:t>(see the task on p.3)</a:t>
            </a:r>
          </a:p>
        </p:txBody>
      </p:sp>
    </p:spTree>
    <p:extLst>
      <p:ext uri="{BB962C8B-B14F-4D97-AF65-F5344CB8AC3E}">
        <p14:creationId xmlns:p14="http://schemas.microsoft.com/office/powerpoint/2010/main" val="134523510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3006" y="335524"/>
            <a:ext cx="3472890" cy="461665"/>
          </a:xfrm>
          <a:prstGeom prst="rect">
            <a:avLst/>
          </a:prstGeom>
        </p:spPr>
        <p:txBody>
          <a:bodyPr wrap="square">
            <a:spAutoFit/>
          </a:bodyPr>
          <a:lstStyle/>
          <a:p>
            <a:r>
              <a:rPr lang="en-GB" sz="2400" b="1" dirty="0" smtClean="0">
                <a:solidFill>
                  <a:srgbClr val="01AEF0"/>
                </a:solidFill>
                <a:latin typeface="Century Gothic" panose="020B0502020202020204" pitchFamily="34" charset="0"/>
              </a:rPr>
              <a:t> </a:t>
            </a:r>
            <a:endParaRPr lang="en-GB" sz="2400" dirty="0">
              <a:solidFill>
                <a:srgbClr val="01AEF0"/>
              </a:solidFill>
              <a:latin typeface="Century Gothic" panose="020B0502020202020204" pitchFamily="34" charset="0"/>
            </a:endParaRPr>
          </a:p>
        </p:txBody>
      </p:sp>
      <p:sp>
        <p:nvSpPr>
          <p:cNvPr id="12" name="Rectangle 11"/>
          <p:cNvSpPr/>
          <p:nvPr/>
        </p:nvSpPr>
        <p:spPr>
          <a:xfrm>
            <a:off x="-3175" y="-4763"/>
            <a:ext cx="9142413" cy="149226"/>
          </a:xfrm>
          <a:prstGeom prst="rect">
            <a:avLst/>
          </a:prstGeom>
          <a:solidFill>
            <a:srgbClr val="E83479"/>
          </a:solidFill>
          <a:ln>
            <a:solidFill>
              <a:srgbClr val="E8347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TextBox 10"/>
          <p:cNvSpPr txBox="1"/>
          <p:nvPr/>
        </p:nvSpPr>
        <p:spPr>
          <a:xfrm>
            <a:off x="163006" y="159885"/>
            <a:ext cx="6209194" cy="1200329"/>
          </a:xfrm>
          <a:prstGeom prst="rect">
            <a:avLst/>
          </a:prstGeom>
          <a:noFill/>
        </p:spPr>
        <p:txBody>
          <a:bodyPr wrap="square" rtlCol="0">
            <a:spAutoFit/>
          </a:bodyPr>
          <a:lstStyle/>
          <a:p>
            <a:r>
              <a:rPr lang="en-GB" sz="3600" b="1" dirty="0" smtClean="0">
                <a:solidFill>
                  <a:srgbClr val="01AEF0"/>
                </a:solidFill>
                <a:latin typeface="Century Gothic" panose="020B0502020202020204" pitchFamily="34" charset="0"/>
              </a:rPr>
              <a:t>What do alumni say about creative skills?</a:t>
            </a:r>
            <a:endParaRPr lang="en-GB" sz="2400" dirty="0">
              <a:solidFill>
                <a:srgbClr val="01AEF0"/>
              </a:solidFill>
              <a:latin typeface="Century Gothic" panose="020B0502020202020204" pitchFamily="34" charset="0"/>
            </a:endParaRPr>
          </a:p>
        </p:txBody>
      </p:sp>
      <p:sp>
        <p:nvSpPr>
          <p:cNvPr id="7" name="Rounded Rectangle 6"/>
          <p:cNvSpPr/>
          <p:nvPr/>
        </p:nvSpPr>
        <p:spPr>
          <a:xfrm>
            <a:off x="395534" y="1494173"/>
            <a:ext cx="7518803" cy="1770698"/>
          </a:xfrm>
          <a:prstGeom prst="roundRect">
            <a:avLst/>
          </a:prstGeom>
          <a:ln>
            <a:solidFill>
              <a:srgbClr val="4CC0AD"/>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GB" sz="1400" dirty="0">
                <a:latin typeface="Century Gothic" panose="020B0502020202020204" pitchFamily="34" charset="0"/>
              </a:rPr>
              <a:t>The good news about becoming a fiction author is that you don’t need any formal qualifications at all, although Creative Writing is an option at both degree and postgraduate level. My English degree certainly helped me, however, providing me with a broad literary education and invaluable critical skills. I’d say the most common advice given to aspiring writers is simply to read. Read, read, read. The more you read the better your own writing will be. - Jenny, Children's Author, </a:t>
            </a:r>
            <a:r>
              <a:rPr lang="en-GB" sz="1400" dirty="0" err="1">
                <a:latin typeface="Century Gothic" panose="020B0502020202020204" pitchFamily="34" charset="0"/>
              </a:rPr>
              <a:t>Ratton</a:t>
            </a:r>
            <a:r>
              <a:rPr lang="en-GB" sz="1400" dirty="0">
                <a:latin typeface="Century Gothic" panose="020B0502020202020204" pitchFamily="34" charset="0"/>
              </a:rPr>
              <a:t> School</a:t>
            </a:r>
            <a:endParaRPr lang="en-GB" altLang="en-US" sz="1400" dirty="0" smtClean="0">
              <a:latin typeface="Century Gothic" pitchFamily="34" charset="0"/>
            </a:endParaRPr>
          </a:p>
        </p:txBody>
      </p:sp>
      <p:sp>
        <p:nvSpPr>
          <p:cNvPr id="9" name="Rounded Rectangle 8"/>
          <p:cNvSpPr/>
          <p:nvPr/>
        </p:nvSpPr>
        <p:spPr>
          <a:xfrm>
            <a:off x="1403648" y="3654806"/>
            <a:ext cx="7518803" cy="1055608"/>
          </a:xfrm>
          <a:prstGeom prst="roundRect">
            <a:avLst/>
          </a:prstGeom>
          <a:ln>
            <a:solidFill>
              <a:srgbClr val="E83479"/>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GB" sz="1400" dirty="0">
                <a:latin typeface="Century Gothic" panose="020B0502020202020204" pitchFamily="34" charset="0"/>
              </a:rPr>
              <a:t>I am continuously learning about new techniques and digital applications that help me in my designing process. I am gaining more knowledge in different areas such as online marketing, management, production etc. - Helena, Graphic Designer, Newham </a:t>
            </a:r>
            <a:r>
              <a:rPr lang="en-GB" sz="1400" dirty="0" smtClean="0">
                <a:latin typeface="Century Gothic" panose="020B0502020202020204" pitchFamily="34" charset="0"/>
              </a:rPr>
              <a:t>College</a:t>
            </a:r>
            <a:endParaRPr lang="en-GB" sz="1400" dirty="0">
              <a:latin typeface="Century Gothic" panose="020B0502020202020204" pitchFamily="34" charset="0"/>
            </a:endParaRPr>
          </a:p>
        </p:txBody>
      </p:sp>
      <p:sp>
        <p:nvSpPr>
          <p:cNvPr id="13" name="Rounded Rectangle 12"/>
          <p:cNvSpPr/>
          <p:nvPr/>
        </p:nvSpPr>
        <p:spPr>
          <a:xfrm>
            <a:off x="361387" y="5085184"/>
            <a:ext cx="7518803" cy="1293971"/>
          </a:xfrm>
          <a:prstGeom prst="roundRect">
            <a:avLst/>
          </a:prstGeom>
          <a:ln>
            <a:solidFill>
              <a:srgbClr val="FAA519"/>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GB" sz="1400" dirty="0">
                <a:latin typeface="Century Gothic" panose="020B0502020202020204" pitchFamily="34" charset="0"/>
              </a:rPr>
              <a:t>I recommend for any creative courses to find a course where you are able to take an internship. An internship is one of the best decisions I ever made and it was a really turning point in my attitude to work and opened the door to a lot of other opportunities which wouldn't have existed if I didn't take an internship. - Hannah, Product Design Consultant, Thomas </a:t>
            </a:r>
            <a:r>
              <a:rPr lang="en-GB" sz="1400" dirty="0" err="1">
                <a:latin typeface="Century Gothic" panose="020B0502020202020204" pitchFamily="34" charset="0"/>
              </a:rPr>
              <a:t>Aveling</a:t>
            </a:r>
            <a:r>
              <a:rPr lang="en-GB" sz="1400" dirty="0">
                <a:latin typeface="Century Gothic" panose="020B0502020202020204" pitchFamily="34" charset="0"/>
              </a:rPr>
              <a:t> School</a:t>
            </a:r>
          </a:p>
        </p:txBody>
      </p:sp>
    </p:spTree>
    <p:extLst>
      <p:ext uri="{BB962C8B-B14F-4D97-AF65-F5344CB8AC3E}">
        <p14:creationId xmlns:p14="http://schemas.microsoft.com/office/powerpoint/2010/main" val="282751529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3006" y="335524"/>
            <a:ext cx="3472890" cy="461665"/>
          </a:xfrm>
          <a:prstGeom prst="rect">
            <a:avLst/>
          </a:prstGeom>
        </p:spPr>
        <p:txBody>
          <a:bodyPr wrap="square">
            <a:spAutoFit/>
          </a:bodyPr>
          <a:lstStyle/>
          <a:p>
            <a:r>
              <a:rPr lang="en-GB" sz="2400" b="1" dirty="0" smtClean="0">
                <a:solidFill>
                  <a:srgbClr val="01AEF0"/>
                </a:solidFill>
                <a:latin typeface="Century Gothic" panose="020B0502020202020204" pitchFamily="34" charset="0"/>
              </a:rPr>
              <a:t> </a:t>
            </a:r>
            <a:endParaRPr lang="en-GB" sz="2400" dirty="0">
              <a:solidFill>
                <a:srgbClr val="01AEF0"/>
              </a:solidFill>
              <a:latin typeface="Century Gothic" panose="020B0502020202020204" pitchFamily="34" charset="0"/>
            </a:endParaRPr>
          </a:p>
        </p:txBody>
      </p:sp>
      <p:sp>
        <p:nvSpPr>
          <p:cNvPr id="12" name="Rectangle 11"/>
          <p:cNvSpPr/>
          <p:nvPr/>
        </p:nvSpPr>
        <p:spPr>
          <a:xfrm>
            <a:off x="-3175" y="-4763"/>
            <a:ext cx="9142413" cy="149226"/>
          </a:xfrm>
          <a:prstGeom prst="rect">
            <a:avLst/>
          </a:prstGeom>
          <a:solidFill>
            <a:srgbClr val="E83479"/>
          </a:solidFill>
          <a:ln>
            <a:solidFill>
              <a:srgbClr val="E8347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TextBox 10"/>
          <p:cNvSpPr txBox="1"/>
          <p:nvPr/>
        </p:nvSpPr>
        <p:spPr>
          <a:xfrm>
            <a:off x="192351" y="517009"/>
            <a:ext cx="6209194" cy="707886"/>
          </a:xfrm>
          <a:prstGeom prst="rect">
            <a:avLst/>
          </a:prstGeom>
          <a:noFill/>
        </p:spPr>
        <p:txBody>
          <a:bodyPr wrap="square" rtlCol="0">
            <a:spAutoFit/>
          </a:bodyPr>
          <a:lstStyle/>
          <a:p>
            <a:r>
              <a:rPr lang="en-GB" sz="4000" b="1" dirty="0" smtClean="0">
                <a:solidFill>
                  <a:srgbClr val="01AEF0"/>
                </a:solidFill>
                <a:latin typeface="Century Gothic" panose="020B0502020202020204" pitchFamily="34" charset="0"/>
              </a:rPr>
              <a:t>Designing a Poster </a:t>
            </a:r>
            <a:endParaRPr lang="en-GB" sz="2800" dirty="0">
              <a:solidFill>
                <a:srgbClr val="01AEF0"/>
              </a:solidFill>
              <a:latin typeface="Century Gothic" panose="020B050202020202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1597441"/>
            <a:ext cx="3515553" cy="4984806"/>
          </a:xfrm>
          <a:prstGeom prst="rect">
            <a:avLst/>
          </a:prstGeom>
        </p:spPr>
      </p:pic>
      <p:sp>
        <p:nvSpPr>
          <p:cNvPr id="3" name="TextBox 2"/>
          <p:cNvSpPr txBox="1"/>
          <p:nvPr/>
        </p:nvSpPr>
        <p:spPr>
          <a:xfrm>
            <a:off x="4283968" y="1579626"/>
            <a:ext cx="4499992" cy="5355312"/>
          </a:xfrm>
          <a:prstGeom prst="rect">
            <a:avLst/>
          </a:prstGeom>
          <a:noFill/>
        </p:spPr>
        <p:txBody>
          <a:bodyPr wrap="square" rtlCol="0">
            <a:spAutoFit/>
          </a:bodyPr>
          <a:lstStyle/>
          <a:p>
            <a:r>
              <a:rPr lang="en-GB" dirty="0" smtClean="0">
                <a:latin typeface="Century Gothic" panose="020B0502020202020204" pitchFamily="34" charset="0"/>
              </a:rPr>
              <a:t>Here’s a task that will help you get creative!</a:t>
            </a:r>
          </a:p>
          <a:p>
            <a:endParaRPr lang="en-GB" dirty="0">
              <a:latin typeface="Century Gothic" panose="020B0502020202020204" pitchFamily="34" charset="0"/>
            </a:endParaRPr>
          </a:p>
          <a:p>
            <a:r>
              <a:rPr lang="en-GB" dirty="0" smtClean="0">
                <a:latin typeface="Century Gothic" panose="020B0502020202020204" pitchFamily="34" charset="0"/>
              </a:rPr>
              <a:t>This is an example of a Future First poster- we use them to show off the different things that volunteers do in their jobs.</a:t>
            </a:r>
          </a:p>
          <a:p>
            <a:endParaRPr lang="en-GB" dirty="0">
              <a:latin typeface="Century Gothic" panose="020B0502020202020204" pitchFamily="34" charset="0"/>
            </a:endParaRPr>
          </a:p>
          <a:p>
            <a:r>
              <a:rPr lang="en-GB" dirty="0" smtClean="0">
                <a:latin typeface="Century Gothic" panose="020B0502020202020204" pitchFamily="34" charset="0"/>
              </a:rPr>
              <a:t>Each poster includes a picture of someone at work, and a short bit of information about what they do in their career. </a:t>
            </a:r>
          </a:p>
          <a:p>
            <a:endParaRPr lang="en-GB" dirty="0" smtClean="0">
              <a:latin typeface="Century Gothic" panose="020B0502020202020204" pitchFamily="34" charset="0"/>
            </a:endParaRPr>
          </a:p>
          <a:p>
            <a:r>
              <a:rPr lang="en-GB" dirty="0" smtClean="0">
                <a:latin typeface="Century Gothic" panose="020B0502020202020204" pitchFamily="34" charset="0"/>
              </a:rPr>
              <a:t>We want you to create a poster of yourself in your dream job, but with a twist! </a:t>
            </a:r>
          </a:p>
          <a:p>
            <a:endParaRPr lang="en-GB" dirty="0">
              <a:latin typeface="Century Gothic" panose="020B0502020202020204" pitchFamily="34" charset="0"/>
            </a:endParaRPr>
          </a:p>
          <a:p>
            <a:r>
              <a:rPr lang="en-GB" dirty="0" smtClean="0">
                <a:latin typeface="Century Gothic" panose="020B0502020202020204" pitchFamily="34" charset="0"/>
              </a:rPr>
              <a:t>Can you create a new poster design?</a:t>
            </a:r>
          </a:p>
          <a:p>
            <a:endParaRPr lang="en-GB" dirty="0" smtClean="0">
              <a:latin typeface="Century Gothic" panose="020B0502020202020204" pitchFamily="34" charset="0"/>
            </a:endParaRPr>
          </a:p>
        </p:txBody>
      </p:sp>
    </p:spTree>
    <p:extLst>
      <p:ext uri="{BB962C8B-B14F-4D97-AF65-F5344CB8AC3E}">
        <p14:creationId xmlns:p14="http://schemas.microsoft.com/office/powerpoint/2010/main" val="191037110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3006" y="335524"/>
            <a:ext cx="3472890" cy="461665"/>
          </a:xfrm>
          <a:prstGeom prst="rect">
            <a:avLst/>
          </a:prstGeom>
        </p:spPr>
        <p:txBody>
          <a:bodyPr wrap="square">
            <a:spAutoFit/>
          </a:bodyPr>
          <a:lstStyle/>
          <a:p>
            <a:r>
              <a:rPr lang="en-GB" sz="2400" b="1" dirty="0" smtClean="0">
                <a:solidFill>
                  <a:srgbClr val="01AEF0"/>
                </a:solidFill>
                <a:latin typeface="Century Gothic" panose="020B0502020202020204" pitchFamily="34" charset="0"/>
              </a:rPr>
              <a:t> </a:t>
            </a:r>
            <a:endParaRPr lang="en-GB" sz="2400" dirty="0">
              <a:solidFill>
                <a:srgbClr val="01AEF0"/>
              </a:solidFill>
              <a:latin typeface="Century Gothic" panose="020B0502020202020204" pitchFamily="34" charset="0"/>
            </a:endParaRPr>
          </a:p>
        </p:txBody>
      </p:sp>
      <p:sp>
        <p:nvSpPr>
          <p:cNvPr id="12" name="Rectangle 11"/>
          <p:cNvSpPr/>
          <p:nvPr/>
        </p:nvSpPr>
        <p:spPr>
          <a:xfrm>
            <a:off x="-3175" y="-4763"/>
            <a:ext cx="9142413" cy="149226"/>
          </a:xfrm>
          <a:prstGeom prst="rect">
            <a:avLst/>
          </a:prstGeom>
          <a:solidFill>
            <a:srgbClr val="E83479"/>
          </a:solidFill>
          <a:ln>
            <a:solidFill>
              <a:srgbClr val="E8347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TextBox 10"/>
          <p:cNvSpPr txBox="1"/>
          <p:nvPr/>
        </p:nvSpPr>
        <p:spPr>
          <a:xfrm>
            <a:off x="531299" y="469993"/>
            <a:ext cx="6209194" cy="707886"/>
          </a:xfrm>
          <a:prstGeom prst="rect">
            <a:avLst/>
          </a:prstGeom>
          <a:noFill/>
        </p:spPr>
        <p:txBody>
          <a:bodyPr wrap="square" rtlCol="0">
            <a:spAutoFit/>
          </a:bodyPr>
          <a:lstStyle/>
          <a:p>
            <a:r>
              <a:rPr lang="en-GB" sz="4000" b="1" dirty="0" smtClean="0">
                <a:solidFill>
                  <a:srgbClr val="01AEF0"/>
                </a:solidFill>
                <a:latin typeface="Century Gothic" panose="020B0502020202020204" pitchFamily="34" charset="0"/>
              </a:rPr>
              <a:t>Guidance </a:t>
            </a:r>
            <a:endParaRPr lang="en-GB" sz="2800" dirty="0">
              <a:solidFill>
                <a:srgbClr val="01AEF0"/>
              </a:solidFill>
              <a:latin typeface="Century Gothic" panose="020B0502020202020204" pitchFamily="34" charset="0"/>
            </a:endParaRPr>
          </a:p>
        </p:txBody>
      </p:sp>
      <p:sp>
        <p:nvSpPr>
          <p:cNvPr id="3" name="TextBox 2"/>
          <p:cNvSpPr txBox="1"/>
          <p:nvPr/>
        </p:nvSpPr>
        <p:spPr>
          <a:xfrm>
            <a:off x="467544" y="1597441"/>
            <a:ext cx="8352928" cy="3416320"/>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Century Gothic" panose="020B0502020202020204" pitchFamily="34" charset="0"/>
              </a:rPr>
              <a:t>Y</a:t>
            </a:r>
            <a:r>
              <a:rPr lang="en-GB" dirty="0" smtClean="0">
                <a:latin typeface="Century Gothic" panose="020B0502020202020204" pitchFamily="34" charset="0"/>
              </a:rPr>
              <a:t>ou can design this poster however you like, using PowerPoint, </a:t>
            </a:r>
            <a:r>
              <a:rPr lang="en-GB" dirty="0" err="1" smtClean="0">
                <a:latin typeface="Century Gothic" panose="020B0502020202020204" pitchFamily="34" charset="0"/>
              </a:rPr>
              <a:t>Canva</a:t>
            </a:r>
            <a:r>
              <a:rPr lang="en-GB" dirty="0">
                <a:latin typeface="Century Gothic" panose="020B0502020202020204" pitchFamily="34" charset="0"/>
              </a:rPr>
              <a:t>,</a:t>
            </a:r>
            <a:r>
              <a:rPr lang="en-GB" dirty="0" smtClean="0">
                <a:latin typeface="Century Gothic" panose="020B0502020202020204" pitchFamily="34" charset="0"/>
              </a:rPr>
              <a:t> Paint or any other application that you’d like to create your poster. </a:t>
            </a:r>
          </a:p>
          <a:p>
            <a:pPr marL="285750" indent="-285750">
              <a:buFont typeface="Arial" panose="020B0604020202020204" pitchFamily="34" charset="0"/>
              <a:buChar char="•"/>
            </a:pPr>
            <a:endParaRPr lang="en-GB" dirty="0">
              <a:latin typeface="Century Gothic" panose="020B0502020202020204" pitchFamily="34" charset="0"/>
            </a:endParaRPr>
          </a:p>
          <a:p>
            <a:pPr marL="285750" indent="-285750">
              <a:buFont typeface="Arial" panose="020B0604020202020204" pitchFamily="34" charset="0"/>
              <a:buChar char="•"/>
            </a:pPr>
            <a:r>
              <a:rPr lang="en-GB" dirty="0" smtClean="0">
                <a:latin typeface="Century Gothic" panose="020B0502020202020204" pitchFamily="34" charset="0"/>
              </a:rPr>
              <a:t>If you’re not able to do that, you can draw your poster on A4 poster and take a photograph of the picture.</a:t>
            </a:r>
          </a:p>
          <a:p>
            <a:pPr marL="285750" indent="-285750">
              <a:buFont typeface="Arial" panose="020B0604020202020204" pitchFamily="34" charset="0"/>
              <a:buChar char="•"/>
            </a:pPr>
            <a:endParaRPr lang="en-GB" dirty="0" smtClean="0">
              <a:latin typeface="Century Gothic" panose="020B0502020202020204" pitchFamily="34" charset="0"/>
            </a:endParaRPr>
          </a:p>
          <a:p>
            <a:pPr marL="285750" indent="-285750">
              <a:buFont typeface="Arial" panose="020B0604020202020204" pitchFamily="34" charset="0"/>
              <a:buChar char="•"/>
            </a:pPr>
            <a:r>
              <a:rPr lang="en-GB" dirty="0" err="1" smtClean="0">
                <a:latin typeface="Century Gothic" panose="020B0502020202020204" pitchFamily="34" charset="0"/>
              </a:rPr>
              <a:t>Canva</a:t>
            </a:r>
            <a:r>
              <a:rPr lang="en-GB" dirty="0" smtClean="0">
                <a:latin typeface="Century Gothic" panose="020B0502020202020204" pitchFamily="34" charset="0"/>
              </a:rPr>
              <a:t> has poster templates to give you a bit of inspiration, and you can find that </a:t>
            </a:r>
            <a:r>
              <a:rPr lang="en-GB" dirty="0" smtClean="0">
                <a:latin typeface="Century Gothic" panose="020B0502020202020204" pitchFamily="34" charset="0"/>
                <a:hlinkClick r:id="rId3"/>
              </a:rPr>
              <a:t>here. </a:t>
            </a:r>
            <a:endParaRPr lang="en-GB" dirty="0" smtClean="0">
              <a:latin typeface="Century Gothic" panose="020B0502020202020204" pitchFamily="34" charset="0"/>
            </a:endParaRPr>
          </a:p>
          <a:p>
            <a:pPr marL="285750" indent="-285750">
              <a:buFont typeface="Arial" panose="020B0604020202020204" pitchFamily="34" charset="0"/>
              <a:buChar char="•"/>
            </a:pPr>
            <a:endParaRPr lang="en-GB" dirty="0">
              <a:latin typeface="Century Gothic" panose="020B0502020202020204" pitchFamily="34" charset="0"/>
            </a:endParaRPr>
          </a:p>
          <a:p>
            <a:pPr marL="285750" indent="-285750">
              <a:buFont typeface="Arial" panose="020B0604020202020204" pitchFamily="34" charset="0"/>
              <a:buChar char="•"/>
            </a:pPr>
            <a:r>
              <a:rPr lang="en-GB" b="1" dirty="0" smtClean="0">
                <a:latin typeface="Century Gothic" panose="020B0502020202020204" pitchFamily="34" charset="0"/>
              </a:rPr>
              <a:t>Remember to include a picture of you in your dream job and  a ‘tagline’ about what you do in your job</a:t>
            </a:r>
          </a:p>
          <a:p>
            <a:endParaRPr lang="en-GB" dirty="0">
              <a:latin typeface="Century Gothic" panose="020B0502020202020204" pitchFamily="34" charset="0"/>
            </a:endParaRPr>
          </a:p>
        </p:txBody>
      </p:sp>
      <p:sp>
        <p:nvSpPr>
          <p:cNvPr id="4" name="TextBox 3"/>
          <p:cNvSpPr txBox="1"/>
          <p:nvPr/>
        </p:nvSpPr>
        <p:spPr>
          <a:xfrm>
            <a:off x="467544" y="5301208"/>
            <a:ext cx="8431720" cy="954107"/>
          </a:xfrm>
          <a:prstGeom prst="rect">
            <a:avLst/>
          </a:prstGeom>
          <a:noFill/>
        </p:spPr>
        <p:txBody>
          <a:bodyPr wrap="square" rtlCol="0">
            <a:spAutoFit/>
          </a:bodyPr>
          <a:lstStyle/>
          <a:p>
            <a:r>
              <a:rPr lang="en-GB" sz="2800" b="1" dirty="0" smtClean="0">
                <a:solidFill>
                  <a:srgbClr val="01AEF0"/>
                </a:solidFill>
                <a:latin typeface="Century Gothic" panose="020B0502020202020204" pitchFamily="34" charset="0"/>
              </a:rPr>
              <a:t>Email your completed posters to </a:t>
            </a:r>
            <a:r>
              <a:rPr lang="en-GB" sz="2800" b="1" dirty="0" smtClean="0">
                <a:solidFill>
                  <a:srgbClr val="01AEF0"/>
                </a:solidFill>
                <a:latin typeface="Century Gothic" panose="020B0502020202020204" pitchFamily="34" charset="0"/>
                <a:hlinkClick r:id="rId4"/>
              </a:rPr>
              <a:t>info@futurefirst.org.uk</a:t>
            </a:r>
            <a:r>
              <a:rPr lang="en-GB" sz="2800" b="1" dirty="0" smtClean="0">
                <a:solidFill>
                  <a:srgbClr val="01AEF0"/>
                </a:solidFill>
                <a:latin typeface="Century Gothic" panose="020B0502020202020204" pitchFamily="34" charset="0"/>
              </a:rPr>
              <a:t> </a:t>
            </a:r>
            <a:endParaRPr lang="en-GB" sz="2800" b="1" dirty="0">
              <a:solidFill>
                <a:srgbClr val="01AEF0"/>
              </a:solidFill>
              <a:latin typeface="Century Gothic" panose="020B0502020202020204" pitchFamily="34" charset="0"/>
            </a:endParaRPr>
          </a:p>
        </p:txBody>
      </p:sp>
    </p:spTree>
    <p:extLst>
      <p:ext uri="{BB962C8B-B14F-4D97-AF65-F5344CB8AC3E}">
        <p14:creationId xmlns:p14="http://schemas.microsoft.com/office/powerpoint/2010/main" val="269440150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Template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Presentation</Template>
  <TotalTime>17454</TotalTime>
  <Words>555</Words>
  <Application>Microsoft Office PowerPoint</Application>
  <PresentationFormat>On-screen Show (4:3)</PresentationFormat>
  <Paragraphs>43</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ＭＳ Ｐゴシック</vt:lpstr>
      <vt:lpstr>Arial</vt:lpstr>
      <vt:lpstr>Calibri</vt:lpstr>
      <vt:lpstr>Century Gothic</vt:lpstr>
      <vt:lpstr>Template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Anna-FF</dc:creator>
  <cp:lastModifiedBy>J Oldroyd</cp:lastModifiedBy>
  <cp:revision>153</cp:revision>
  <cp:lastPrinted>2018-06-08T14:56:42Z</cp:lastPrinted>
  <dcterms:created xsi:type="dcterms:W3CDTF">2016-09-06T10:26:13Z</dcterms:created>
  <dcterms:modified xsi:type="dcterms:W3CDTF">2021-06-04T10:11:56Z</dcterms:modified>
</cp:coreProperties>
</file>